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349-A4A8-439F-B20F-0B2F1F0F71F4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2A0C-3ACB-447E-92B8-8A7F7599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3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4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9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2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3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2A0C-3ACB-447E-92B8-8A7F759994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80" y="5181600"/>
            <a:ext cx="1272890" cy="124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6E3909-14D9-4055-A1F6-FF1DDF9C337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ED2D4C-844E-4251-A958-A761722DB5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os/featur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greenlandsd.com/spreadsheet/viewform?formkey=dHgyMFZsYldKcDVZS1N6U0hUNmUxQkE6M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438400"/>
            <a:ext cx="3313355" cy="2396924"/>
          </a:xfrm>
        </p:spPr>
        <p:txBody>
          <a:bodyPr>
            <a:normAutofit/>
          </a:bodyPr>
          <a:lstStyle/>
          <a:p>
            <a:r>
              <a:rPr lang="en-US" b="1" dirty="0" smtClean="0"/>
              <a:t>Apple App Volume Purchasing Training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81600"/>
            <a:ext cx="3309803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Tiffany </a:t>
            </a:r>
            <a:r>
              <a:rPr lang="en-US" dirty="0" err="1" smtClean="0"/>
              <a:t>Abner</a:t>
            </a:r>
            <a:endParaRPr lang="en-US" dirty="0" smtClean="0"/>
          </a:p>
          <a:p>
            <a:r>
              <a:rPr lang="en-US" dirty="0" smtClean="0"/>
              <a:t>Greenland School District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733800" cy="3641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79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Syncing to all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/>
          <a:lstStyle/>
          <a:p>
            <a:r>
              <a:rPr lang="en-US" dirty="0" smtClean="0"/>
              <a:t>If we purchased enough licenses for all your devices then you can sync the app to the other devices without putting in a code for each device</a:t>
            </a:r>
          </a:p>
          <a:p>
            <a:r>
              <a:rPr lang="en-US" dirty="0" smtClean="0"/>
              <a:t>If we only purchased 1 license for an app then you have to make sure that your automatic downloads option for apps is turned off on your device</a:t>
            </a:r>
          </a:p>
          <a:p>
            <a:pPr lvl="1"/>
            <a:r>
              <a:rPr lang="en-US" dirty="0" smtClean="0"/>
              <a:t>Go to Settings</a:t>
            </a:r>
          </a:p>
          <a:p>
            <a:pPr lvl="1"/>
            <a:r>
              <a:rPr lang="en-US" dirty="0" smtClean="0"/>
              <a:t>Choose Store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685800"/>
            <a:ext cx="6705600" cy="5029200"/>
            <a:chOff x="1143000" y="914400"/>
            <a:chExt cx="6705600" cy="502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914400"/>
              <a:ext cx="6705600" cy="5029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096491" y="1295400"/>
              <a:ext cx="4724400" cy="1600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63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to iOS5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your USB </a:t>
            </a:r>
            <a:r>
              <a:rPr lang="en-US" dirty="0" smtClean="0"/>
              <a:t>cable, </a:t>
            </a:r>
            <a:r>
              <a:rPr lang="en-US" dirty="0" smtClean="0"/>
              <a:t>hook up to the computer that has your </a:t>
            </a:r>
            <a:r>
              <a:rPr lang="en-US" dirty="0" err="1" smtClean="0"/>
              <a:t>itunes</a:t>
            </a:r>
            <a:r>
              <a:rPr lang="en-US" dirty="0" smtClean="0"/>
              <a:t> </a:t>
            </a:r>
            <a:r>
              <a:rPr lang="en-US" dirty="0" smtClean="0"/>
              <a:t>account</a:t>
            </a:r>
          </a:p>
          <a:p>
            <a:r>
              <a:rPr lang="en-US" dirty="0" smtClean="0"/>
              <a:t>Locate the device on the left side of the screen and click on it</a:t>
            </a:r>
          </a:p>
          <a:p>
            <a:r>
              <a:rPr lang="en-US" dirty="0" smtClean="0"/>
              <a:t>Under the Summary Tab click “update”</a:t>
            </a:r>
          </a:p>
          <a:p>
            <a:r>
              <a:rPr lang="en-US" dirty="0" smtClean="0"/>
              <a:t>This will take quite a bit of time depending on how many apps you have on your device</a:t>
            </a:r>
          </a:p>
          <a:p>
            <a:pPr lvl="1"/>
            <a:r>
              <a:rPr lang="en-US" dirty="0">
                <a:hlinkClick r:id="rId3"/>
              </a:rPr>
              <a:t>http://www.apple.com/ios/features.html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9" y="2324100"/>
            <a:ext cx="3508375" cy="3508375"/>
          </a:xfrm>
        </p:spPr>
      </p:pic>
    </p:spTree>
    <p:extLst>
      <p:ext uri="{BB962C8B-B14F-4D97-AF65-F5344CB8AC3E}">
        <p14:creationId xmlns:p14="http://schemas.microsoft.com/office/powerpoint/2010/main" val="271431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an app to be purchased</a:t>
            </a:r>
          </a:p>
          <a:p>
            <a:r>
              <a:rPr lang="en-US" dirty="0" smtClean="0"/>
              <a:t>Redeem an app on your Apple device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If we have time:</a:t>
            </a:r>
          </a:p>
          <a:p>
            <a:r>
              <a:rPr lang="en-US" dirty="0" smtClean="0"/>
              <a:t>Upgrade your device to iOS5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fill out a form</a:t>
            </a:r>
          </a:p>
          <a:p>
            <a:r>
              <a:rPr lang="en-US" dirty="0" smtClean="0"/>
              <a:t>Available on the Greenland website below the Technology Request Form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App Request Form</a:t>
            </a:r>
            <a:endParaRPr lang="en-US" dirty="0" smtClean="0">
              <a:solidFill>
                <a:srgbClr val="0070C0"/>
              </a:solidFill>
            </a:endParaRPr>
          </a:p>
          <a:p>
            <a:pPr marL="36576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(Make sure YOUR Greenland Account is listed at the top)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Request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4153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 Name of App</a:t>
            </a:r>
          </a:p>
          <a:p>
            <a:r>
              <a:rPr lang="en-US" dirty="0" smtClean="0"/>
              <a:t>Quantity Needed</a:t>
            </a:r>
          </a:p>
          <a:p>
            <a:r>
              <a:rPr lang="en-US" dirty="0" smtClean="0"/>
              <a:t>Which Apple device(s) will it be loaded</a:t>
            </a:r>
          </a:p>
          <a:p>
            <a:r>
              <a:rPr lang="en-US" dirty="0" smtClean="0"/>
              <a:t>Brief description</a:t>
            </a:r>
          </a:p>
          <a:p>
            <a:r>
              <a:rPr lang="en-US" dirty="0" smtClean="0"/>
              <a:t>How do you plan to use it?</a:t>
            </a:r>
          </a:p>
          <a:p>
            <a:r>
              <a:rPr lang="en-US" dirty="0" smtClean="0"/>
              <a:t>How often are you going to use it?</a:t>
            </a:r>
          </a:p>
          <a:p>
            <a:r>
              <a:rPr lang="en-US" dirty="0" smtClean="0"/>
              <a:t>Can other people in the district benefit from it too?</a:t>
            </a:r>
          </a:p>
          <a:p>
            <a:pPr lvl="1"/>
            <a:r>
              <a:rPr lang="en-US" dirty="0" smtClean="0"/>
              <a:t>This question is important because if we purchase more than 20 a discount is applied to most educational apps</a:t>
            </a:r>
          </a:p>
        </p:txBody>
      </p:sp>
    </p:spTree>
    <p:extLst>
      <p:ext uri="{BB962C8B-B14F-4D97-AF65-F5344CB8AC3E}">
        <p14:creationId xmlns:p14="http://schemas.microsoft.com/office/powerpoint/2010/main" val="77362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Approval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money available in the budget</a:t>
            </a:r>
          </a:p>
          <a:p>
            <a:r>
              <a:rPr lang="en-US" dirty="0" smtClean="0"/>
              <a:t>Approval of app will be based upon the answers on the request form</a:t>
            </a:r>
          </a:p>
          <a:p>
            <a:r>
              <a:rPr lang="en-US" dirty="0" smtClean="0"/>
              <a:t>Rick will make the ultimate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Redemption of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approved</a:t>
            </a:r>
          </a:p>
          <a:p>
            <a:pPr lvl="1"/>
            <a:r>
              <a:rPr lang="en-US" dirty="0" smtClean="0"/>
              <a:t>Rick or I will purchase the app using the volume purchasing account</a:t>
            </a:r>
          </a:p>
          <a:p>
            <a:pPr lvl="1"/>
            <a:r>
              <a:rPr lang="en-US" dirty="0" smtClean="0"/>
              <a:t>Rick or I will send you a </a:t>
            </a:r>
            <a:r>
              <a:rPr lang="en-US" b="1" u="sng" dirty="0" smtClean="0">
                <a:solidFill>
                  <a:srgbClr val="FF0000"/>
                </a:solidFill>
              </a:rPr>
              <a:t>code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a </a:t>
            </a:r>
            <a:r>
              <a:rPr lang="en-US" b="1" u="sng" dirty="0" smtClean="0">
                <a:solidFill>
                  <a:srgbClr val="FF0000"/>
                </a:solidFill>
              </a:rPr>
              <a:t>link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b="1" u="sng" dirty="0" smtClean="0">
                <a:solidFill>
                  <a:srgbClr val="FF0000"/>
                </a:solidFill>
              </a:rPr>
              <a:t>REDEEM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app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Once the app is REDEEMED it can be synced to the other devices that you want the app to appear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3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782"/>
            <a:ext cx="7024744" cy="1143000"/>
          </a:xfrm>
        </p:spPr>
        <p:txBody>
          <a:bodyPr/>
          <a:lstStyle/>
          <a:p>
            <a:r>
              <a:rPr lang="en-US" dirty="0" smtClean="0"/>
              <a:t>Redemption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Rick or I will send you a redemption </a:t>
            </a:r>
            <a:r>
              <a:rPr lang="en-US" b="1" u="sng" dirty="0" smtClean="0">
                <a:solidFill>
                  <a:srgbClr val="FF0000"/>
                </a:solidFill>
              </a:rPr>
              <a:t>code</a:t>
            </a:r>
            <a:r>
              <a:rPr lang="en-US" dirty="0" smtClean="0"/>
              <a:t> or </a:t>
            </a:r>
            <a:r>
              <a:rPr lang="en-US" b="1" u="sng" dirty="0" smtClean="0">
                <a:solidFill>
                  <a:srgbClr val="FF0000"/>
                </a:solidFill>
              </a:rPr>
              <a:t>link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your </a:t>
            </a:r>
            <a:r>
              <a:rPr lang="en-US" dirty="0" err="1" smtClean="0"/>
              <a:t>greenlandsd</a:t>
            </a:r>
            <a:r>
              <a:rPr lang="en-US" dirty="0" smtClean="0"/>
              <a:t> email address</a:t>
            </a:r>
          </a:p>
          <a:p>
            <a:pPr lvl="1"/>
            <a:r>
              <a:rPr lang="en-US" dirty="0" smtClean="0"/>
              <a:t>Your own greenlandsd.com email</a:t>
            </a:r>
          </a:p>
          <a:p>
            <a:pPr lvl="1"/>
            <a:r>
              <a:rPr lang="en-US" dirty="0" smtClean="0"/>
              <a:t>Your </a:t>
            </a:r>
            <a:r>
              <a:rPr lang="en-US" dirty="0" err="1" smtClean="0"/>
              <a:t>itunes</a:t>
            </a:r>
            <a:r>
              <a:rPr lang="en-US" dirty="0" smtClean="0"/>
              <a:t> greenlandsd.com email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enter the code: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you are logged into your greenlandsd.com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itunes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 to settings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Store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Apple ID should be your greenlandsd.com </a:t>
            </a:r>
            <a:r>
              <a:rPr lang="en-US" dirty="0" err="1" smtClean="0">
                <a:solidFill>
                  <a:srgbClr val="FF0000"/>
                </a:solidFill>
              </a:rPr>
              <a:t>itunes</a:t>
            </a:r>
            <a:r>
              <a:rPr lang="en-US" dirty="0" smtClean="0">
                <a:solidFill>
                  <a:srgbClr val="FF0000"/>
                </a:solidFill>
              </a:rPr>
              <a:t> account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1066800"/>
            <a:ext cx="6705600" cy="5029200"/>
            <a:chOff x="1066800" y="1066800"/>
            <a:chExt cx="6705600" cy="5029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066800"/>
              <a:ext cx="6705600" cy="50292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971800" y="3733800"/>
              <a:ext cx="4724400" cy="6858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22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Redemption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Go to the app store </a:t>
            </a:r>
          </a:p>
          <a:p>
            <a:pPr lvl="1"/>
            <a:r>
              <a:rPr lang="en-US" dirty="0"/>
              <a:t>Scroll down at the bottom until you see the </a:t>
            </a:r>
            <a:r>
              <a:rPr lang="en-US" b="1" u="sng" dirty="0">
                <a:solidFill>
                  <a:srgbClr val="FF0000"/>
                </a:solidFill>
              </a:rPr>
              <a:t>REDEEM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button</a:t>
            </a:r>
          </a:p>
          <a:p>
            <a:pPr lvl="1"/>
            <a:r>
              <a:rPr lang="en-US" dirty="0"/>
              <a:t>Enter the code and your greenlandsd.com </a:t>
            </a:r>
            <a:r>
              <a:rPr lang="en-US" dirty="0" err="1"/>
              <a:t>itunes</a:t>
            </a:r>
            <a:r>
              <a:rPr lang="en-US" dirty="0"/>
              <a:t> password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7056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838200"/>
            <a:ext cx="6726382" cy="50447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52800" y="2743200"/>
            <a:ext cx="2971800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Redemption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use the link</a:t>
            </a:r>
          </a:p>
          <a:p>
            <a:pPr lvl="1"/>
            <a:r>
              <a:rPr lang="en-US" dirty="0"/>
              <a:t>This has to be e-mailed to your </a:t>
            </a:r>
            <a:r>
              <a:rPr lang="en-US" dirty="0" err="1"/>
              <a:t>itunes</a:t>
            </a:r>
            <a:r>
              <a:rPr lang="en-US" dirty="0"/>
              <a:t> account greenlandsd.com email </a:t>
            </a:r>
          </a:p>
          <a:p>
            <a:pPr lvl="1"/>
            <a:r>
              <a:rPr lang="en-US" dirty="0"/>
              <a:t>You just click on the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3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476</TotalTime>
  <Words>459</Words>
  <Application>Microsoft Office PowerPoint</Application>
  <PresentationFormat>On-screen Show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Apple App Volume Purchasing Training</vt:lpstr>
      <vt:lpstr>Objectives </vt:lpstr>
      <vt:lpstr>Requesting an App</vt:lpstr>
      <vt:lpstr>Request Form</vt:lpstr>
      <vt:lpstr>Request Approval Process</vt:lpstr>
      <vt:lpstr>Redemption of App</vt:lpstr>
      <vt:lpstr>Redemption Process</vt:lpstr>
      <vt:lpstr>Redemption Process Cont.</vt:lpstr>
      <vt:lpstr>Redemption Process Cont.</vt:lpstr>
      <vt:lpstr>Syncing to all devices</vt:lpstr>
      <vt:lpstr>Upgrading to iOS5</vt:lpstr>
      <vt:lpstr>QR Code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App Volume Purchasing</dc:title>
  <dc:creator>tabner</dc:creator>
  <cp:lastModifiedBy>tabner</cp:lastModifiedBy>
  <cp:revision>20</cp:revision>
  <dcterms:created xsi:type="dcterms:W3CDTF">2012-02-28T19:09:35Z</dcterms:created>
  <dcterms:modified xsi:type="dcterms:W3CDTF">2012-02-29T20:02:32Z</dcterms:modified>
</cp:coreProperties>
</file>